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slide13.xml" ContentType="application/vnd.openxmlformats-officedocument.presentationml.slide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6.png" ContentType="image/png"/>
  <Override PartName="/ppt/media/image2.png" ContentType="image/png"/>
  <Override PartName="/ppt/media/image15.png" ContentType="image/png"/>
  <Override PartName="/ppt/media/image1.png" ContentType="image/png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.xml.rels" ContentType="application/vnd.openxmlformats-package.relationships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692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692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pic>
        <p:nvPicPr>
          <p:cNvPr id="40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079360" y="1604160"/>
            <a:ext cx="4984200" cy="3976920"/>
          </a:xfrm>
          <a:prstGeom prst="rect">
            <a:avLst/>
          </a:prstGeom>
          <a:ln>
            <a:noFill/>
          </a:ln>
        </p:spPr>
      </p:pic>
      <p:pic>
        <p:nvPicPr>
          <p:cNvPr id="41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079360" y="1604160"/>
            <a:ext cx="4984200" cy="39769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5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692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692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692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820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692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692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692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692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pic>
        <p:nvPicPr>
          <p:cNvPr id="82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079360" y="1604160"/>
            <a:ext cx="4984200" cy="3976920"/>
          </a:xfrm>
          <a:prstGeom prst="rect">
            <a:avLst/>
          </a:prstGeom>
          <a:ln>
            <a:noFill/>
          </a:ln>
        </p:spPr>
      </p:pic>
      <p:pic>
        <p:nvPicPr>
          <p:cNvPr id="83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079360" y="1604160"/>
            <a:ext cx="4984200" cy="39769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9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692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692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692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692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820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692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692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2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2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692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692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pic>
        <p:nvPicPr>
          <p:cNvPr id="126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079360" y="1604160"/>
            <a:ext cx="4984200" cy="3976920"/>
          </a:xfrm>
          <a:prstGeom prst="rect">
            <a:avLst/>
          </a:prstGeom>
          <a:ln>
            <a:noFill/>
          </a:ln>
        </p:spPr>
      </p:pic>
      <p:pic>
        <p:nvPicPr>
          <p:cNvPr id="127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079360" y="1604160"/>
            <a:ext cx="4984200" cy="39769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692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692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8200"/>
          </a:xfrm>
          <a:prstGeom prst="rect">
            <a:avLst/>
          </a:prstGeom>
        </p:spPr>
        <p:txBody>
          <a:bodyPr wrap="none"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692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692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5160"/>
          </a:xfrm>
          <a:prstGeom prst="rect">
            <a:avLst/>
          </a:prstGeom>
        </p:spPr>
        <p:txBody>
          <a:bodyPr wrap="none" lIns="0" rIns="0" tIns="0" bIns="0" anchor="ctr"/>
          <a:p>
            <a:endParaRPr/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wrap="none"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6400800"/>
            <a:ext cx="9143640" cy="456840"/>
          </a:xfrm>
          <a:prstGeom prst="rect">
            <a:avLst/>
          </a:prstGeom>
          <a:solidFill>
            <a:srgbClr val="bd582c"/>
          </a:solidFill>
          <a:ln w="15840">
            <a:noFill/>
          </a:ln>
        </p:spPr>
      </p:sp>
      <p:sp>
        <p:nvSpPr>
          <p:cNvPr id="1" name="CustomShape 2"/>
          <p:cNvSpPr/>
          <p:nvPr/>
        </p:nvSpPr>
        <p:spPr>
          <a:xfrm>
            <a:off x="0" y="6334200"/>
            <a:ext cx="9143640" cy="65520"/>
          </a:xfrm>
          <a:prstGeom prst="rect">
            <a:avLst/>
          </a:prstGeom>
          <a:solidFill>
            <a:srgbClr val="e48312"/>
          </a:solidFill>
          <a:ln w="15840">
            <a:noFill/>
          </a:ln>
        </p:spPr>
      </p:sp>
      <p:sp>
        <p:nvSpPr>
          <p:cNvPr id="2" name="Line 3"/>
          <p:cNvSpPr/>
          <p:nvPr/>
        </p:nvSpPr>
        <p:spPr>
          <a:xfrm>
            <a:off x="894960" y="1737720"/>
            <a:ext cx="7475400" cy="0"/>
          </a:xfrm>
          <a:prstGeom prst="line">
            <a:avLst/>
          </a:prstGeom>
          <a:ln w="6480">
            <a:solidFill>
              <a:srgbClr val="808080"/>
            </a:solidFill>
            <a:round/>
          </a:ln>
        </p:spPr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anchor="b"/>
          <a:p>
            <a:pPr>
              <a:lnSpc>
                <a:spcPct val="85000"/>
              </a:lnSpc>
            </a:pPr>
            <a:r>
              <a:rPr lang="en-US" sz="4800">
                <a:solidFill>
                  <a:srgbClr val="404040"/>
                </a:solidFill>
                <a:latin typeface="Calibri Light"/>
              </a:rPr>
              <a:t>Click to edit the title text formatClick to edit Master title style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dt"/>
          </p:nvPr>
        </p:nvSpPr>
        <p:spPr>
          <a:xfrm>
            <a:off x="822960" y="6459840"/>
            <a:ext cx="185400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IN" sz="900">
                <a:solidFill>
                  <a:srgbClr val="ffffff"/>
                </a:solidFill>
                <a:latin typeface="Calibri"/>
              </a:rPr>
              <a:t>21/02/24</a:t>
            </a:r>
            <a:endParaRPr/>
          </a:p>
        </p:txBody>
      </p:sp>
      <p:sp>
        <p:nvSpPr>
          <p:cNvPr id="5" name="PlaceHolder 6"/>
          <p:cNvSpPr>
            <a:spLocks noGrp="1"/>
          </p:cNvSpPr>
          <p:nvPr>
            <p:ph type="ftr"/>
          </p:nvPr>
        </p:nvSpPr>
        <p:spPr>
          <a:xfrm>
            <a:off x="2764800" y="6459840"/>
            <a:ext cx="361692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6" name="PlaceHolder 7"/>
          <p:cNvSpPr>
            <a:spLocks noGrp="1"/>
          </p:cNvSpPr>
          <p:nvPr>
            <p:ph type="sldNum"/>
          </p:nvPr>
        </p:nvSpPr>
        <p:spPr>
          <a:xfrm>
            <a:off x="7425360" y="6459840"/>
            <a:ext cx="9835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E2A74D49-9BC5-4F15-96E4-393E7527C77D}" type="slidenum">
              <a:rPr lang="en-IN" sz="1050">
                <a:solidFill>
                  <a:srgbClr val="ffffff"/>
                </a:solidFill>
                <a:latin typeface="Calibri"/>
              </a:rPr>
              <a:t>&lt;number&gt;</a:t>
            </a:fld>
            <a:endParaRPr/>
          </a:p>
        </p:txBody>
      </p:sp>
      <p:sp>
        <p:nvSpPr>
          <p:cNvPr id="7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6920"/>
          </a:xfrm>
          <a:prstGeom prst="rect">
            <a:avLst/>
          </a:prstGeom>
        </p:spPr>
        <p:txBody>
          <a:bodyPr wrap="none" lIns="0" rIns="0" tIns="0" bIns="0"/>
          <a:p>
            <a:pPr>
              <a:buSzPct val="2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0" y="6400800"/>
            <a:ext cx="9143640" cy="456840"/>
          </a:xfrm>
          <a:prstGeom prst="rect">
            <a:avLst/>
          </a:prstGeom>
          <a:solidFill>
            <a:srgbClr val="bd582c"/>
          </a:solidFill>
          <a:ln w="15840">
            <a:noFill/>
          </a:ln>
        </p:spPr>
      </p:sp>
      <p:sp>
        <p:nvSpPr>
          <p:cNvPr id="43" name="CustomShape 2"/>
          <p:cNvSpPr/>
          <p:nvPr/>
        </p:nvSpPr>
        <p:spPr>
          <a:xfrm>
            <a:off x="0" y="6334200"/>
            <a:ext cx="9143640" cy="65520"/>
          </a:xfrm>
          <a:prstGeom prst="rect">
            <a:avLst/>
          </a:prstGeom>
          <a:solidFill>
            <a:srgbClr val="e48312"/>
          </a:solidFill>
          <a:ln w="15840">
            <a:noFill/>
          </a:ln>
        </p:spPr>
      </p:sp>
      <p:sp>
        <p:nvSpPr>
          <p:cNvPr id="44" name="Line 3"/>
          <p:cNvSpPr/>
          <p:nvPr/>
        </p:nvSpPr>
        <p:spPr>
          <a:xfrm>
            <a:off x="894960" y="1737720"/>
            <a:ext cx="7475400" cy="0"/>
          </a:xfrm>
          <a:prstGeom prst="line">
            <a:avLst/>
          </a:prstGeom>
          <a:ln w="6480">
            <a:solidFill>
              <a:srgbClr val="808080"/>
            </a:solidFill>
            <a:round/>
          </a:ln>
        </p:spPr>
      </p:sp>
      <p:sp>
        <p:nvSpPr>
          <p:cNvPr id="45" name="PlaceHolder 4"/>
          <p:cNvSpPr>
            <a:spLocks noGrp="1"/>
          </p:cNvSpPr>
          <p:nvPr>
            <p:ph type="title"/>
          </p:nvPr>
        </p:nvSpPr>
        <p:spPr>
          <a:xfrm>
            <a:off x="822960" y="286560"/>
            <a:ext cx="7543440" cy="1450440"/>
          </a:xfrm>
          <a:prstGeom prst="rect">
            <a:avLst/>
          </a:prstGeom>
        </p:spPr>
        <p:txBody>
          <a:bodyPr anchor="b"/>
          <a:p>
            <a:pPr>
              <a:lnSpc>
                <a:spcPct val="85000"/>
              </a:lnSpc>
            </a:pPr>
            <a:r>
              <a:rPr lang="en-US" sz="4800">
                <a:solidFill>
                  <a:srgbClr val="404040"/>
                </a:solidFill>
                <a:latin typeface="Calibri Light"/>
              </a:rPr>
              <a:t>Click to edit the title text formatClick to edit Master title style</a:t>
            </a:r>
            <a:endParaRPr/>
          </a:p>
        </p:txBody>
      </p:sp>
      <p:sp>
        <p:nvSpPr>
          <p:cNvPr id="46" name="PlaceHolder 5"/>
          <p:cNvSpPr>
            <a:spLocks noGrp="1"/>
          </p:cNvSpPr>
          <p:nvPr>
            <p:ph type="body"/>
          </p:nvPr>
        </p:nvSpPr>
        <p:spPr>
          <a:xfrm>
            <a:off x="822960" y="1845720"/>
            <a:ext cx="7543440" cy="4023000"/>
          </a:xfrm>
          <a:prstGeom prst="rect">
            <a:avLst/>
          </a:prstGeom>
        </p:spPr>
        <p:txBody>
          <a:bodyPr lIns="0" rIns="0"/>
          <a:p>
            <a:pPr>
              <a:buSzPct val="25000"/>
              <a:buFont typeface="StarSymbol"/>
              <a:buChar char=""/>
            </a:pPr>
            <a:r>
              <a:rPr lang="en-US" sz="2000">
                <a:solidFill>
                  <a:srgbClr val="404040"/>
                </a:solidFill>
                <a:latin typeface="Calibri"/>
              </a:rPr>
              <a:t>Click to edit the outline text format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en-US" sz="2000">
                <a:solidFill>
                  <a:srgbClr val="404040"/>
                </a:solidFill>
                <a:latin typeface="Calibri"/>
              </a:rPr>
              <a:t>Second Outline Level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en-US" sz="2000">
                <a:solidFill>
                  <a:srgbClr val="404040"/>
                </a:solidFill>
                <a:latin typeface="Calibri"/>
              </a:rPr>
              <a:t>Third Outline Level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en-US" sz="2000">
                <a:solidFill>
                  <a:srgbClr val="404040"/>
                </a:solidFill>
                <a:latin typeface="Calibri"/>
              </a:rPr>
              <a:t>Fourth Outline Level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en-US" sz="2000">
                <a:solidFill>
                  <a:srgbClr val="404040"/>
                </a:solidFill>
                <a:latin typeface="Calibri"/>
              </a:rPr>
              <a:t>Fifth Outline Level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en-US" sz="2000">
                <a:solidFill>
                  <a:srgbClr val="404040"/>
                </a:solidFill>
                <a:latin typeface="Calibri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Font typeface="Calibri"/>
              <a:buChar char=" "/>
            </a:pPr>
            <a:r>
              <a:rPr lang="en-US" sz="2000">
                <a:solidFill>
                  <a:srgbClr val="404040"/>
                </a:solidFill>
                <a:latin typeface="Calibri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Font typeface="Calibri"/>
              <a:buChar char="◦"/>
            </a:pPr>
            <a:r>
              <a:rPr lang="en-US">
                <a:solidFill>
                  <a:srgbClr val="404040"/>
                </a:solidFill>
                <a:latin typeface="Calibri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Font typeface="Calibri"/>
              <a:buChar char="◦"/>
            </a:pPr>
            <a:r>
              <a:rPr lang="en-US" sz="1400">
                <a:solidFill>
                  <a:srgbClr val="404040"/>
                </a:solidFill>
                <a:latin typeface="Calibri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Font typeface="Calibri"/>
              <a:buChar char="◦"/>
            </a:pPr>
            <a:r>
              <a:rPr lang="en-US" sz="1400">
                <a:solidFill>
                  <a:srgbClr val="404040"/>
                </a:solidFill>
                <a:latin typeface="Calibri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Font typeface="Calibri"/>
              <a:buChar char="◦"/>
            </a:pPr>
            <a:r>
              <a:rPr lang="en-US" sz="1400">
                <a:solidFill>
                  <a:srgbClr val="404040"/>
                </a:solidFill>
                <a:latin typeface="Calibri"/>
              </a:rPr>
              <a:t>Fifth level</a:t>
            </a:r>
            <a:endParaRPr/>
          </a:p>
        </p:txBody>
      </p:sp>
      <p:sp>
        <p:nvSpPr>
          <p:cNvPr id="47" name="PlaceHolder 6"/>
          <p:cNvSpPr>
            <a:spLocks noGrp="1"/>
          </p:cNvSpPr>
          <p:nvPr>
            <p:ph type="dt"/>
          </p:nvPr>
        </p:nvSpPr>
        <p:spPr>
          <a:xfrm>
            <a:off x="822960" y="6459840"/>
            <a:ext cx="185400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IN" sz="900">
                <a:solidFill>
                  <a:srgbClr val="ffffff"/>
                </a:solidFill>
                <a:latin typeface="Calibri"/>
              </a:rPr>
              <a:t>21/02/24</a:t>
            </a:r>
            <a:endParaRPr/>
          </a:p>
        </p:txBody>
      </p:sp>
      <p:sp>
        <p:nvSpPr>
          <p:cNvPr id="48" name="PlaceHolder 7"/>
          <p:cNvSpPr>
            <a:spLocks noGrp="1"/>
          </p:cNvSpPr>
          <p:nvPr>
            <p:ph type="ftr"/>
          </p:nvPr>
        </p:nvSpPr>
        <p:spPr>
          <a:xfrm>
            <a:off x="2764800" y="6459840"/>
            <a:ext cx="361692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49" name="PlaceHolder 8"/>
          <p:cNvSpPr>
            <a:spLocks noGrp="1"/>
          </p:cNvSpPr>
          <p:nvPr>
            <p:ph type="sldNum"/>
          </p:nvPr>
        </p:nvSpPr>
        <p:spPr>
          <a:xfrm>
            <a:off x="7425360" y="6459840"/>
            <a:ext cx="9835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EF20839F-B13E-4B6B-A70D-926550903858}" type="slidenum">
              <a:rPr lang="en-IN" sz="1050">
                <a:solidFill>
                  <a:srgbClr val="ffffff"/>
                </a:solidFill>
                <a:latin typeface="Calibri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0" y="6400800"/>
            <a:ext cx="9143640" cy="456840"/>
          </a:xfrm>
          <a:prstGeom prst="rect">
            <a:avLst/>
          </a:prstGeom>
          <a:solidFill>
            <a:srgbClr val="bd582c"/>
          </a:solidFill>
          <a:ln w="15840">
            <a:noFill/>
          </a:ln>
        </p:spPr>
      </p:sp>
      <p:sp>
        <p:nvSpPr>
          <p:cNvPr id="85" name="CustomShape 2"/>
          <p:cNvSpPr/>
          <p:nvPr/>
        </p:nvSpPr>
        <p:spPr>
          <a:xfrm>
            <a:off x="0" y="6334200"/>
            <a:ext cx="9143640" cy="65520"/>
          </a:xfrm>
          <a:prstGeom prst="rect">
            <a:avLst/>
          </a:prstGeom>
          <a:solidFill>
            <a:srgbClr val="e48312"/>
          </a:solidFill>
          <a:ln w="15840">
            <a:noFill/>
          </a:ln>
        </p:spPr>
      </p:sp>
      <p:sp>
        <p:nvSpPr>
          <p:cNvPr id="86" name="Line 3"/>
          <p:cNvSpPr/>
          <p:nvPr/>
        </p:nvSpPr>
        <p:spPr>
          <a:xfrm>
            <a:off x="894960" y="1737720"/>
            <a:ext cx="7475400" cy="0"/>
          </a:xfrm>
          <a:prstGeom prst="line">
            <a:avLst/>
          </a:prstGeom>
          <a:ln w="6480">
            <a:solidFill>
              <a:srgbClr val="808080"/>
            </a:solidFill>
            <a:round/>
          </a:ln>
        </p:spPr>
      </p:sp>
      <p:sp>
        <p:nvSpPr>
          <p:cNvPr id="87" name="CustomShape 4"/>
          <p:cNvSpPr/>
          <p:nvPr/>
        </p:nvSpPr>
        <p:spPr>
          <a:xfrm>
            <a:off x="2520" y="6400800"/>
            <a:ext cx="9141120" cy="456840"/>
          </a:xfrm>
          <a:prstGeom prst="rect">
            <a:avLst/>
          </a:prstGeom>
          <a:solidFill>
            <a:srgbClr val="bd582c"/>
          </a:solidFill>
          <a:ln w="15840">
            <a:noFill/>
          </a:ln>
        </p:spPr>
      </p:sp>
      <p:sp>
        <p:nvSpPr>
          <p:cNvPr id="88" name="CustomShape 5"/>
          <p:cNvSpPr/>
          <p:nvPr/>
        </p:nvSpPr>
        <p:spPr>
          <a:xfrm>
            <a:off x="0" y="6334200"/>
            <a:ext cx="9141120" cy="63720"/>
          </a:xfrm>
          <a:prstGeom prst="rect">
            <a:avLst/>
          </a:prstGeom>
          <a:solidFill>
            <a:srgbClr val="e48312"/>
          </a:solidFill>
          <a:ln w="15840">
            <a:noFill/>
          </a:ln>
        </p:spPr>
      </p:sp>
      <p:sp>
        <p:nvSpPr>
          <p:cNvPr id="89" name="PlaceHolder 6"/>
          <p:cNvSpPr>
            <a:spLocks noGrp="1"/>
          </p:cNvSpPr>
          <p:nvPr>
            <p:ph type="dt"/>
          </p:nvPr>
        </p:nvSpPr>
        <p:spPr>
          <a:xfrm>
            <a:off x="822960" y="6459840"/>
            <a:ext cx="185400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IN" sz="900">
                <a:solidFill>
                  <a:srgbClr val="ffffff"/>
                </a:solidFill>
                <a:latin typeface="Calibri"/>
              </a:rPr>
              <a:t>21/02/24</a:t>
            </a:r>
            <a:endParaRPr/>
          </a:p>
        </p:txBody>
      </p:sp>
      <p:sp>
        <p:nvSpPr>
          <p:cNvPr id="90" name="PlaceHolder 7"/>
          <p:cNvSpPr>
            <a:spLocks noGrp="1"/>
          </p:cNvSpPr>
          <p:nvPr>
            <p:ph type="ftr"/>
          </p:nvPr>
        </p:nvSpPr>
        <p:spPr>
          <a:xfrm>
            <a:off x="2764800" y="6459840"/>
            <a:ext cx="361692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91" name="PlaceHolder 8"/>
          <p:cNvSpPr>
            <a:spLocks noGrp="1"/>
          </p:cNvSpPr>
          <p:nvPr>
            <p:ph type="sldNum"/>
          </p:nvPr>
        </p:nvSpPr>
        <p:spPr>
          <a:xfrm>
            <a:off x="7425360" y="6459840"/>
            <a:ext cx="9835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74347057-ADE9-4C93-A0A1-BE51DC65A198}" type="slidenum">
              <a:rPr lang="en-IN" sz="1050">
                <a:solidFill>
                  <a:srgbClr val="ffffff"/>
                </a:solidFill>
                <a:latin typeface="Calibri"/>
              </a:rPr>
              <a:t>&lt;number&gt;</a:t>
            </a:fld>
            <a:endParaRPr/>
          </a:p>
        </p:txBody>
      </p:sp>
      <p:sp>
        <p:nvSpPr>
          <p:cNvPr id="92" name="PlaceHolder 9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wrap="none" lIns="0" rIns="0" tIns="0" bIns="0" anchor="ctr"/>
          <a:p>
            <a:r>
              <a:rPr lang="en-US"/>
              <a:t>Click to edit the title text format</a:t>
            </a:r>
            <a:endParaRPr/>
          </a:p>
        </p:txBody>
      </p:sp>
      <p:sp>
        <p:nvSpPr>
          <p:cNvPr id="93" name="PlaceHolder 10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6920"/>
          </a:xfrm>
          <a:prstGeom prst="rect">
            <a:avLst/>
          </a:prstGeom>
        </p:spPr>
        <p:txBody>
          <a:bodyPr wrap="none" lIns="0" rIns="0" tIns="0" bIns="0"/>
          <a:p>
            <a:pPr>
              <a:buSzPct val="2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2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2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2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2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2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2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5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object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8744760" y="0"/>
            <a:ext cx="39240" cy="6857640"/>
          </a:xfrm>
          <a:prstGeom prst="rect">
            <a:avLst/>
          </a:prstGeom>
          <a:ln>
            <a:noFill/>
          </a:ln>
        </p:spPr>
      </p:pic>
      <p:sp>
        <p:nvSpPr>
          <p:cNvPr id="129" name="CustomShape 1"/>
          <p:cNvSpPr/>
          <p:nvPr/>
        </p:nvSpPr>
        <p:spPr>
          <a:xfrm>
            <a:off x="48600" y="0"/>
            <a:ext cx="57960" cy="6857640"/>
          </a:xfrm>
          <a:prstGeom prst="rect">
            <a:avLst/>
          </a:prstGeom>
          <a:solidFill>
            <a:srgbClr val="fdc2ad"/>
          </a:solidFill>
          <a:ln>
            <a:noFill/>
          </a:ln>
        </p:spPr>
      </p:sp>
      <p:sp>
        <p:nvSpPr>
          <p:cNvPr id="130" name="CustomShape 2"/>
          <p:cNvSpPr/>
          <p:nvPr/>
        </p:nvSpPr>
        <p:spPr>
          <a:xfrm>
            <a:off x="8839080" y="0"/>
            <a:ext cx="304560" cy="6857640"/>
          </a:xfrm>
          <a:prstGeom prst="rect">
            <a:avLst/>
          </a:prstGeom>
          <a:solidFill>
            <a:srgbClr val="003b50"/>
          </a:solidFill>
          <a:ln>
            <a:noFill/>
          </a:ln>
        </p:spPr>
      </p:sp>
      <p:sp>
        <p:nvSpPr>
          <p:cNvPr id="131" name="CustomShape 3"/>
          <p:cNvSpPr/>
          <p:nvPr/>
        </p:nvSpPr>
        <p:spPr>
          <a:xfrm>
            <a:off x="8156520" y="0"/>
            <a:ext cx="767880" cy="6857640"/>
          </a:xfrm>
          <a:prstGeom prst="rect">
            <a:avLst/>
          </a:prstGeom>
          <a:solidFill>
            <a:srgbClr val="fd8536"/>
          </a:solidFill>
          <a:ln>
            <a:noFill/>
          </a:ln>
        </p:spPr>
      </p:sp>
      <p:sp>
        <p:nvSpPr>
          <p:cNvPr id="132" name="TextShape 4"/>
          <p:cNvSpPr txBox="1"/>
          <p:nvPr/>
        </p:nvSpPr>
        <p:spPr>
          <a:xfrm>
            <a:off x="1075680" y="2242080"/>
            <a:ext cx="6714000" cy="1157760"/>
          </a:xfrm>
          <a:prstGeom prst="rect">
            <a:avLst/>
          </a:prstGeom>
        </p:spPr>
        <p:txBody>
          <a:bodyPr lIns="0" rIns="0" tIns="12600" bIns="0" anchor="b"/>
          <a:p>
            <a:pPr>
              <a:lnSpc>
                <a:spcPct val="100000"/>
              </a:lnSpc>
            </a:pPr>
            <a:r>
              <a:rPr lang="en-US" sz="4800">
                <a:solidFill>
                  <a:srgbClr val="404040"/>
                </a:solidFill>
                <a:latin typeface="Calibri Light"/>
              </a:rPr>
              <a:t>8086</a:t>
            </a:r>
            <a:r>
              <a:rPr lang="en-US" sz="4800">
                <a:solidFill>
                  <a:srgbClr val="404040"/>
                </a:solidFill>
                <a:latin typeface="Calibri Light"/>
              </a:rPr>
              <a:t>Addressing</a:t>
            </a:r>
            <a:r>
              <a:rPr lang="en-US" sz="4800">
                <a:solidFill>
                  <a:srgbClr val="404040"/>
                </a:solidFill>
                <a:latin typeface="Calibri Light"/>
              </a:rPr>
              <a:t>Modes</a:t>
            </a:r>
            <a:endParaRPr/>
          </a:p>
        </p:txBody>
      </p:sp>
      <p:sp>
        <p:nvSpPr>
          <p:cNvPr id="133" name="CustomShape 5"/>
          <p:cNvSpPr/>
          <p:nvPr/>
        </p:nvSpPr>
        <p:spPr>
          <a:xfrm>
            <a:off x="8372520" y="5873040"/>
            <a:ext cx="123480" cy="225000"/>
          </a:xfrm>
          <a:prstGeom prst="rect">
            <a:avLst/>
          </a:prstGeom>
          <a:noFill/>
          <a:ln>
            <a:noFill/>
          </a:ln>
        </p:spPr>
        <p:txBody>
          <a:bodyPr lIns="0" rIns="0" tIns="11520" bIns="0"/>
          <a:p>
            <a:pPr>
              <a:lnSpc>
                <a:spcPct val="100000"/>
              </a:lnSpc>
            </a:pPr>
            <a:r>
              <a:rPr b="1" lang="en-IN" sz="1400">
                <a:solidFill>
                  <a:srgbClr val="ffffff"/>
                </a:solidFill>
                <a:latin typeface="Arial"/>
              </a:rPr>
              <a:t>4</a:t>
            </a:r>
            <a:endParaRPr/>
          </a:p>
        </p:txBody>
      </p:sp>
      <p:sp>
        <p:nvSpPr>
          <p:cNvPr id="134" name="CustomShape 6"/>
          <p:cNvSpPr/>
          <p:nvPr/>
        </p:nvSpPr>
        <p:spPr>
          <a:xfrm>
            <a:off x="762120" y="914400"/>
            <a:ext cx="7733880" cy="760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 sz="4400">
                <a:solidFill>
                  <a:srgbClr val="ff0000"/>
                </a:solidFill>
                <a:latin typeface="Calibri"/>
              </a:rPr>
              <a:t>Unit 3: Instruction Sets of 8086</a:t>
            </a:r>
            <a:endParaRPr/>
          </a:p>
        </p:txBody>
      </p:sp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Picture 1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640" cy="6171840"/>
          </a:xfrm>
          <a:prstGeom prst="rect">
            <a:avLst/>
          </a:prstGeom>
          <a:ln>
            <a:noFill/>
          </a:ln>
        </p:spPr>
      </p:pic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Picture 1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640" cy="6095520"/>
          </a:xfrm>
          <a:prstGeom prst="rect">
            <a:avLst/>
          </a:prstGeom>
          <a:ln>
            <a:noFill/>
          </a:ln>
        </p:spPr>
      </p:pic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Picture 1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640" cy="6171840"/>
          </a:xfrm>
          <a:prstGeom prst="rect">
            <a:avLst/>
          </a:prstGeom>
          <a:ln>
            <a:noFill/>
          </a:ln>
        </p:spPr>
      </p:pic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Picture 1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640" cy="6324120"/>
          </a:xfrm>
          <a:prstGeom prst="rect">
            <a:avLst/>
          </a:prstGeom>
          <a:ln>
            <a:noFill/>
          </a:ln>
        </p:spPr>
      </p:pic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1676520" y="274680"/>
            <a:ext cx="7257600" cy="132516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1" lang="en-US" sz="3600">
                <a:solidFill>
                  <a:srgbClr val="000000"/>
                </a:solidFill>
                <a:latin typeface="Times New Roman"/>
              </a:rPr>
              <a:t>Basic of 8086</a:t>
            </a:r>
            <a:endParaRPr/>
          </a:p>
        </p:txBody>
      </p:sp>
      <p:sp>
        <p:nvSpPr>
          <p:cNvPr id="136" name="TextShape 2"/>
          <p:cNvSpPr txBox="1"/>
          <p:nvPr/>
        </p:nvSpPr>
        <p:spPr>
          <a:xfrm>
            <a:off x="1523880" y="1752480"/>
            <a:ext cx="7410240" cy="4495320"/>
          </a:xfrm>
          <a:prstGeom prst="rect">
            <a:avLst/>
          </a:prstGeom>
        </p:spPr>
        <p:txBody>
          <a:bodyPr lIns="0" rIns="0"/>
          <a:p>
            <a:pPr>
              <a:lnSpc>
                <a:spcPct val="100000"/>
              </a:lnSpc>
              <a:buFont typeface="Calibri"/>
              <a:buChar char=" "/>
            </a:pPr>
            <a:r>
              <a:rPr lang="en-US" sz="2400">
                <a:solidFill>
                  <a:srgbClr val="404040"/>
                </a:solidFill>
                <a:latin typeface="Times New Roman"/>
              </a:rPr>
              <a:t>It has 32 addressing modes.</a:t>
            </a:r>
            <a:endParaRPr/>
          </a:p>
          <a:p>
            <a:pPr>
              <a:lnSpc>
                <a:spcPct val="100000"/>
              </a:lnSpc>
              <a:buFont typeface="Calibri"/>
              <a:buChar char=" "/>
            </a:pPr>
            <a:r>
              <a:rPr lang="en-US" sz="2400">
                <a:solidFill>
                  <a:srgbClr val="404040"/>
                </a:solidFill>
                <a:latin typeface="Times New Roman"/>
              </a:rPr>
              <a:t>It has 1 million instruction. From that 117 is basic instruction.</a:t>
            </a:r>
            <a:endParaRPr/>
          </a:p>
          <a:p>
            <a:pPr>
              <a:lnSpc>
                <a:spcPct val="100000"/>
              </a:lnSpc>
              <a:buFont typeface="Calibri"/>
              <a:buChar char=" "/>
            </a:pPr>
            <a:r>
              <a:rPr lang="en-US" sz="2400">
                <a:solidFill>
                  <a:srgbClr val="404040"/>
                </a:solidFill>
                <a:latin typeface="Times New Roman"/>
              </a:rPr>
              <a:t>The instruction length is not fixed</a:t>
            </a:r>
            <a:endParaRPr/>
          </a:p>
          <a:p>
            <a:pPr>
              <a:lnSpc>
                <a:spcPct val="100000"/>
              </a:lnSpc>
              <a:buFont typeface="Calibri"/>
              <a:buChar char=" "/>
            </a:pPr>
            <a:r>
              <a:rPr lang="en-US" sz="2400">
                <a:solidFill>
                  <a:srgbClr val="404040"/>
                </a:solidFill>
                <a:latin typeface="Times New Roman"/>
              </a:rPr>
              <a:t>The 8086 provides 8 bit and 16 bit instruction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1295280" y="380880"/>
            <a:ext cx="7391160" cy="83772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1" lang="en-US" sz="3600">
                <a:solidFill>
                  <a:srgbClr val="000000"/>
                </a:solidFill>
                <a:latin typeface="Times New Roman"/>
              </a:rPr>
              <a:t>Instruction format</a:t>
            </a:r>
            <a:endParaRPr/>
          </a:p>
        </p:txBody>
      </p:sp>
      <p:sp>
        <p:nvSpPr>
          <p:cNvPr id="138" name="TextShape 2"/>
          <p:cNvSpPr txBox="1"/>
          <p:nvPr/>
        </p:nvSpPr>
        <p:spPr>
          <a:xfrm>
            <a:off x="609480" y="1981080"/>
            <a:ext cx="7924320" cy="3657240"/>
          </a:xfrm>
          <a:prstGeom prst="rect">
            <a:avLst/>
          </a:prstGeom>
        </p:spPr>
        <p:txBody>
          <a:bodyPr lIns="0" rIns="0"/>
          <a:p>
            <a:pPr>
              <a:lnSpc>
                <a:spcPct val="90000"/>
              </a:lnSpc>
              <a:buFont typeface="Calibri"/>
              <a:buChar char=" "/>
            </a:pPr>
            <a:r>
              <a:rPr lang="en-US" sz="3200">
                <a:solidFill>
                  <a:srgbClr val="404040"/>
                </a:solidFill>
                <a:latin typeface="Times New Roman"/>
              </a:rPr>
              <a:t>A machine language instruction format has more than one  number of field</a:t>
            </a:r>
            <a:endParaRPr/>
          </a:p>
          <a:p>
            <a:pPr>
              <a:lnSpc>
                <a:spcPct val="90000"/>
              </a:lnSpc>
              <a:buFont typeface="Calibri"/>
              <a:buChar char=" "/>
            </a:pPr>
            <a:r>
              <a:rPr lang="en-US" sz="3200">
                <a:solidFill>
                  <a:srgbClr val="404040"/>
                </a:solidFill>
                <a:latin typeface="Times New Roman"/>
              </a:rPr>
              <a:t>1</a:t>
            </a:r>
            <a:r>
              <a:rPr lang="en-US" sz="3200" baseline="30000">
                <a:solidFill>
                  <a:srgbClr val="404040"/>
                </a:solidFill>
                <a:latin typeface="Times New Roman"/>
              </a:rPr>
              <a:t>st</a:t>
            </a:r>
            <a:r>
              <a:rPr lang="en-US" sz="3200">
                <a:solidFill>
                  <a:srgbClr val="404040"/>
                </a:solidFill>
                <a:latin typeface="Times New Roman"/>
              </a:rPr>
              <a:t>field is called operation code field or op-code</a:t>
            </a:r>
            <a:r>
              <a:rPr lang="en-US" sz="3200">
                <a:solidFill>
                  <a:srgbClr val="404040"/>
                </a:solidFill>
                <a:latin typeface="Wingdings"/>
              </a:rPr>
              <a:t></a:t>
            </a:r>
            <a:r>
              <a:rPr lang="en-US" sz="3200">
                <a:solidFill>
                  <a:srgbClr val="404040"/>
                </a:solidFill>
                <a:latin typeface="Times New Roman"/>
              </a:rPr>
              <a:t> indicates the type of operation to be performed by the CPU.</a:t>
            </a:r>
            <a:endParaRPr/>
          </a:p>
          <a:p>
            <a:pPr>
              <a:lnSpc>
                <a:spcPct val="90000"/>
              </a:lnSpc>
              <a:buFont typeface="Calibri"/>
              <a:buChar char=" "/>
            </a:pPr>
            <a:r>
              <a:rPr lang="en-US" sz="3200">
                <a:solidFill>
                  <a:srgbClr val="404040"/>
                </a:solidFill>
                <a:latin typeface="Times New Roman"/>
              </a:rPr>
              <a:t>2</a:t>
            </a:r>
            <a:r>
              <a:rPr lang="en-US" sz="3200" baseline="30000">
                <a:solidFill>
                  <a:srgbClr val="404040"/>
                </a:solidFill>
                <a:latin typeface="Times New Roman"/>
              </a:rPr>
              <a:t>nd</a:t>
            </a:r>
            <a:r>
              <a:rPr lang="en-US" sz="3200">
                <a:solidFill>
                  <a:srgbClr val="404040"/>
                </a:solidFill>
                <a:latin typeface="Times New Roman"/>
              </a:rPr>
              <a:t>field is called operand field </a:t>
            </a:r>
            <a:r>
              <a:rPr lang="en-US" sz="3200">
                <a:solidFill>
                  <a:srgbClr val="404040"/>
                </a:solidFill>
                <a:latin typeface="Wingdings"/>
              </a:rPr>
              <a:t></a:t>
            </a:r>
            <a:r>
              <a:rPr lang="en-US" sz="3200">
                <a:solidFill>
                  <a:srgbClr val="404040"/>
                </a:solidFill>
                <a:latin typeface="Times New Roman"/>
              </a:rPr>
              <a:t> indicates data field on which the operation by instruction op-code.</a:t>
            </a:r>
            <a:endParaRPr/>
          </a:p>
          <a:p>
            <a:pPr>
              <a:lnSpc>
                <a:spcPct val="90000"/>
              </a:lnSpc>
              <a:buFont typeface="Calibri"/>
              <a:buChar char=" "/>
            </a:pPr>
            <a:r>
              <a:rPr lang="en-US" sz="3200">
                <a:solidFill>
                  <a:srgbClr val="404040"/>
                </a:solidFill>
                <a:latin typeface="Times New Roman"/>
              </a:rPr>
              <a:t>It has 6 general format of instruction in 8086 instruction set.</a:t>
            </a:r>
            <a:endParaRPr/>
          </a:p>
          <a:p>
            <a:pPr>
              <a:lnSpc>
                <a:spcPct val="90000"/>
              </a:lnSpc>
              <a:buFont typeface="Calibri"/>
              <a:buChar char=" "/>
            </a:pPr>
            <a:r>
              <a:rPr lang="en-US" sz="3200">
                <a:solidFill>
                  <a:srgbClr val="404040"/>
                </a:solidFill>
                <a:latin typeface="Times New Roman"/>
              </a:rPr>
              <a:t>Length of an instruction may vary from 1 byte to 6 byte</a:t>
            </a:r>
            <a:endParaRPr/>
          </a:p>
          <a:p>
            <a:pPr>
              <a:lnSpc>
                <a:spcPct val="90000"/>
              </a:lnSpc>
            </a:pP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ustomShape 1"/>
          <p:cNvSpPr/>
          <p:nvPr/>
        </p:nvSpPr>
        <p:spPr>
          <a:xfrm>
            <a:off x="1143000" y="685800"/>
            <a:ext cx="2285640" cy="39528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 sz="2000">
                <a:solidFill>
                  <a:srgbClr val="000000"/>
                </a:solidFill>
                <a:latin typeface="Times New Roman"/>
              </a:rPr>
              <a:t>Operation code field or op-code</a:t>
            </a:r>
            <a:endParaRPr/>
          </a:p>
        </p:txBody>
      </p:sp>
      <p:sp>
        <p:nvSpPr>
          <p:cNvPr id="140" name="CustomShape 2"/>
          <p:cNvSpPr/>
          <p:nvPr/>
        </p:nvSpPr>
        <p:spPr>
          <a:xfrm>
            <a:off x="3429000" y="685800"/>
            <a:ext cx="2361960" cy="39528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 sz="2000">
                <a:solidFill>
                  <a:srgbClr val="000000"/>
                </a:solidFill>
                <a:latin typeface="Times New Roman"/>
              </a:rPr>
              <a:t>Operand  field i.e data field</a:t>
            </a:r>
            <a:endParaRPr/>
          </a:p>
        </p:txBody>
      </p:sp>
      <p:sp>
        <p:nvSpPr>
          <p:cNvPr id="141" name="CustomShape 3"/>
          <p:cNvSpPr/>
          <p:nvPr/>
        </p:nvSpPr>
        <p:spPr>
          <a:xfrm>
            <a:off x="1219320" y="1828800"/>
            <a:ext cx="2285640" cy="39528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 sz="2000">
                <a:solidFill>
                  <a:srgbClr val="000000"/>
                </a:solidFill>
                <a:latin typeface="Times New Roman"/>
              </a:rPr>
              <a:t>Operation code field or op-code</a:t>
            </a:r>
            <a:endParaRPr/>
          </a:p>
        </p:txBody>
      </p:sp>
      <p:sp>
        <p:nvSpPr>
          <p:cNvPr id="142" name="CustomShape 4"/>
          <p:cNvSpPr/>
          <p:nvPr/>
        </p:nvSpPr>
        <p:spPr>
          <a:xfrm>
            <a:off x="838080" y="2590920"/>
            <a:ext cx="7467120" cy="3996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CustomShape 5"/>
          <p:cNvSpPr/>
          <p:nvPr/>
        </p:nvSpPr>
        <p:spPr>
          <a:xfrm>
            <a:off x="1371600" y="2590920"/>
            <a:ext cx="6400440" cy="3419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IN" sz="2000" u="sng">
                <a:solidFill>
                  <a:srgbClr val="000000"/>
                </a:solidFill>
                <a:latin typeface="Times New Roman"/>
              </a:rPr>
              <a:t>op-code byte:=</a:t>
            </a:r>
            <a:endParaRPr/>
          </a:p>
          <a:p>
            <a:pPr>
              <a:lnSpc>
                <a:spcPct val="100000"/>
              </a:lnSpc>
            </a:pPr>
            <a:r>
              <a:rPr b="1" lang="en-IN" sz="2000" u="sng">
                <a:solidFill>
                  <a:srgbClr val="000000"/>
                </a:solidFill>
                <a:latin typeface="Times New Roman"/>
              </a:rPr>
              <a:t>-</a:t>
            </a:r>
            <a:r>
              <a:rPr lang="en-IN" sz="2000">
                <a:solidFill>
                  <a:srgbClr val="000000"/>
                </a:solidFill>
                <a:latin typeface="Times New Roman"/>
              </a:rPr>
              <a:t>This byte is always present in each instruction .</a:t>
            </a:r>
            <a:endParaRPr/>
          </a:p>
          <a:p>
            <a:pPr>
              <a:lnSpc>
                <a:spcPct val="100000"/>
              </a:lnSpc>
              <a:buFont typeface="StarSymbol"/>
              <a:buChar char="-"/>
            </a:pPr>
            <a:r>
              <a:rPr lang="en-IN" sz="2000">
                <a:solidFill>
                  <a:srgbClr val="000000"/>
                </a:solidFill>
                <a:latin typeface="Times New Roman"/>
              </a:rPr>
              <a:t>This indicates the operation to be carried out by 8086</a:t>
            </a:r>
            <a:endParaRPr/>
          </a:p>
          <a:p>
            <a:pPr>
              <a:lnSpc>
                <a:spcPct val="100000"/>
              </a:lnSpc>
            </a:pPr>
            <a:r>
              <a:rPr b="1" lang="en-IN" sz="2000" u="sng">
                <a:solidFill>
                  <a:srgbClr val="000000"/>
                </a:solidFill>
                <a:latin typeface="Times New Roman"/>
              </a:rPr>
              <a:t>Instruction Format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IN" sz="2000">
                <a:solidFill>
                  <a:srgbClr val="000000"/>
                </a:solidFill>
                <a:latin typeface="Times New Roman"/>
              </a:rPr>
              <a:t>Mnemonic          Destination            Source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44" name="CustomShape 6"/>
          <p:cNvSpPr/>
          <p:nvPr/>
        </p:nvSpPr>
        <p:spPr>
          <a:xfrm>
            <a:off x="1295280" y="4724280"/>
            <a:ext cx="1676160" cy="39528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 sz="2000">
                <a:solidFill>
                  <a:srgbClr val="000000"/>
                </a:solidFill>
                <a:latin typeface="Times New Roman"/>
              </a:rPr>
              <a:t>Op-code</a:t>
            </a:r>
            <a:endParaRPr/>
          </a:p>
        </p:txBody>
      </p:sp>
      <p:sp>
        <p:nvSpPr>
          <p:cNvPr id="145" name="CustomShape 7"/>
          <p:cNvSpPr/>
          <p:nvPr/>
        </p:nvSpPr>
        <p:spPr>
          <a:xfrm>
            <a:off x="4343400" y="4724280"/>
            <a:ext cx="2209320" cy="39528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 sz="2000">
                <a:solidFill>
                  <a:srgbClr val="000000"/>
                </a:solidFill>
                <a:latin typeface="Times New Roman"/>
              </a:rPr>
              <a:t>Operand2</a:t>
            </a:r>
            <a:endParaRPr/>
          </a:p>
        </p:txBody>
      </p:sp>
      <p:sp>
        <p:nvSpPr>
          <p:cNvPr id="146" name="CustomShape 8"/>
          <p:cNvSpPr/>
          <p:nvPr/>
        </p:nvSpPr>
        <p:spPr>
          <a:xfrm>
            <a:off x="4343400" y="4724280"/>
            <a:ext cx="837720" cy="399600"/>
          </a:xfrm>
          <a:prstGeom prst="rect">
            <a:avLst/>
          </a:prstGeom>
          <a:noFill/>
          <a:ln>
            <a:noFill/>
          </a:ln>
        </p:spPr>
      </p:sp>
      <p:sp>
        <p:nvSpPr>
          <p:cNvPr id="147" name="CustomShape 9"/>
          <p:cNvSpPr/>
          <p:nvPr/>
        </p:nvSpPr>
        <p:spPr>
          <a:xfrm>
            <a:off x="2971800" y="4724280"/>
            <a:ext cx="1828440" cy="395280"/>
          </a:xfrm>
          <a:prstGeom prst="rect">
            <a:avLst/>
          </a:prstGeom>
          <a:noFill/>
          <a:ln w="9360">
            <a:solidFill>
              <a:srgbClr val="000000"/>
            </a:solidFill>
            <a:miter/>
          </a:ln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IN" sz="2000">
                <a:solidFill>
                  <a:srgbClr val="000000"/>
                </a:solidFill>
                <a:latin typeface="Times New Roman"/>
              </a:rPr>
              <a:t>Operand1</a:t>
            </a:r>
            <a:endParaRPr/>
          </a:p>
        </p:txBody>
      </p:sp>
      <p:sp>
        <p:nvSpPr>
          <p:cNvPr id="148" name="CustomShape 10"/>
          <p:cNvSpPr/>
          <p:nvPr/>
        </p:nvSpPr>
        <p:spPr>
          <a:xfrm flipV="1">
            <a:off x="2286000" y="5123880"/>
            <a:ext cx="360" cy="285480"/>
          </a:xfrm>
          <a:prstGeom prst="straightConnector1">
            <a:avLst/>
          </a:prstGeom>
          <a:noFill/>
          <a:ln w="12600">
            <a:solidFill>
              <a:srgbClr val="e48312"/>
            </a:solidFill>
            <a:round/>
            <a:tailEnd len="med" type="triangle" w="med"/>
          </a:ln>
        </p:spPr>
      </p:sp>
      <p:sp>
        <p:nvSpPr>
          <p:cNvPr id="149" name="CustomShape 11"/>
          <p:cNvSpPr/>
          <p:nvPr/>
        </p:nvSpPr>
        <p:spPr>
          <a:xfrm flipV="1">
            <a:off x="4038480" y="5142960"/>
            <a:ext cx="360" cy="285480"/>
          </a:xfrm>
          <a:prstGeom prst="straightConnector1">
            <a:avLst/>
          </a:prstGeom>
          <a:noFill/>
          <a:ln w="12600">
            <a:solidFill>
              <a:srgbClr val="e48312"/>
            </a:solidFill>
            <a:round/>
            <a:tailEnd len="med" type="triangle" w="med"/>
          </a:ln>
        </p:spPr>
      </p:sp>
      <p:sp>
        <p:nvSpPr>
          <p:cNvPr id="150" name="CustomShape 12"/>
          <p:cNvSpPr/>
          <p:nvPr/>
        </p:nvSpPr>
        <p:spPr>
          <a:xfrm flipV="1">
            <a:off x="5562720" y="5142960"/>
            <a:ext cx="360" cy="285480"/>
          </a:xfrm>
          <a:prstGeom prst="straightConnector1">
            <a:avLst/>
          </a:prstGeom>
          <a:noFill/>
          <a:ln w="12600">
            <a:solidFill>
              <a:srgbClr val="e48312"/>
            </a:solidFill>
            <a:round/>
            <a:tailEnd len="med" type="triangle" w="med"/>
          </a:ln>
        </p:spPr>
      </p:sp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Picture 1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640" cy="6248160"/>
          </a:xfrm>
          <a:prstGeom prst="rect">
            <a:avLst/>
          </a:prstGeom>
          <a:ln>
            <a:noFill/>
          </a:ln>
        </p:spPr>
      </p:pic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Picture 1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640" cy="6248160"/>
          </a:xfrm>
          <a:prstGeom prst="rect">
            <a:avLst/>
          </a:prstGeom>
          <a:ln>
            <a:noFill/>
          </a:ln>
        </p:spPr>
      </p:pic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Picture 1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640" cy="6248160"/>
          </a:xfrm>
          <a:prstGeom prst="rect">
            <a:avLst/>
          </a:prstGeom>
          <a:ln>
            <a:noFill/>
          </a:ln>
        </p:spPr>
      </p:pic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Picture 1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640" cy="6095520"/>
          </a:xfrm>
          <a:prstGeom prst="rect">
            <a:avLst/>
          </a:prstGeom>
          <a:ln>
            <a:noFill/>
          </a:ln>
        </p:spPr>
      </p:pic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Picture 1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3640" cy="6324120"/>
          </a:xfrm>
          <a:prstGeom prst="rect">
            <a:avLst/>
          </a:prstGeom>
          <a:ln>
            <a:noFill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